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30"/>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3" r:id="rId26"/>
    <p:sldId id="282" r:id="rId27"/>
    <p:sldId id="284" r:id="rId28"/>
    <p:sldId id="285" r:id="rId2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7" autoAdjust="0"/>
    <p:restoredTop sz="78400" autoAdjust="0"/>
  </p:normalViewPr>
  <p:slideViewPr>
    <p:cSldViewPr>
      <p:cViewPr varScale="1">
        <p:scale>
          <a:sx n="53" d="100"/>
          <a:sy n="53" d="100"/>
        </p:scale>
        <p:origin x="1660" y="36"/>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30/12/2017</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320255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590662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Asignatura/Tema</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hyperlink" Target="http://www.u-tad.com/" TargetMode="Externa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jgalgarra/introprog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t>Javier García Algarra</a:t>
            </a:r>
            <a:br>
              <a:rPr lang="es-ES" dirty="0"/>
            </a:br>
            <a:br>
              <a:rPr lang="es-ES" dirty="0"/>
            </a:br>
            <a:r>
              <a:rPr lang="es-ES" dirty="0">
                <a:hlinkClick r:id="rId2"/>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3"/>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3"/>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3"/>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3"/>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3"/>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3"/>
            <a:extLst>
              <a:ext uri="{FF2B5EF4-FFF2-40B4-BE49-F238E27FC236}">
                <a16:creationId xmlns:a16="http://schemas.microsoft.com/office/drawing/2014/main" id="{74A8CA76-1B4B-44DC-A351-81EE88DE2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50"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34644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139321"/>
          </a:xfrm>
          <a:prstGeom prst="rect">
            <a:avLst/>
          </a:prstGeom>
          <a:noFill/>
        </p:spPr>
        <p:txBody>
          <a:bodyPr wrap="square" rtlCol="0">
            <a:spAutoFit/>
          </a:bodyPr>
          <a:lstStyle/>
          <a:p>
            <a:r>
              <a:rPr lang="es-ES" dirty="0"/>
              <a:t>El uso más simple de Python es como una calculadora. Las operaciones de las que dispone son</a:t>
            </a:r>
          </a:p>
          <a:p>
            <a:endParaRPr lang="es-ES" dirty="0">
              <a:latin typeface="Lucida Console" panose="020B0609040504020204" pitchFamily="49" charset="0"/>
            </a:endParaRPr>
          </a:p>
          <a:p>
            <a:r>
              <a:rPr lang="es-ES" dirty="0">
                <a:latin typeface="Lucida Console" panose="020B0609040504020204" pitchFamily="49" charset="0"/>
              </a:rPr>
              <a:t>+    Suma</a:t>
            </a:r>
          </a:p>
          <a:p>
            <a:pPr marL="285750" indent="-285750">
              <a:buFontTx/>
              <a:buChar char="-"/>
            </a:pPr>
            <a:r>
              <a:rPr lang="es-ES" dirty="0">
                <a:latin typeface="Lucida Console" panose="020B0609040504020204" pitchFamily="49" charset="0"/>
              </a:rPr>
              <a:t>   Resta</a:t>
            </a:r>
          </a:p>
          <a:p>
            <a:pPr marL="285750" indent="-285750">
              <a:buFont typeface="Arial" panose="020B0604020202020204" pitchFamily="34" charset="0"/>
              <a:buChar char="•"/>
            </a:pPr>
            <a:r>
              <a:rPr lang="es-ES" dirty="0">
                <a:latin typeface="Lucida Console" panose="020B0609040504020204" pitchFamily="49" charset="0"/>
              </a:rPr>
              <a:t>   Multiplicación</a:t>
            </a:r>
          </a:p>
          <a:p>
            <a:r>
              <a:rPr lang="es-ES" dirty="0">
                <a:latin typeface="Lucida Console" panose="020B0609040504020204" pitchFamily="49" charset="0"/>
              </a:rPr>
              <a:t>/    División</a:t>
            </a:r>
          </a:p>
          <a:p>
            <a:r>
              <a:rPr lang="es-ES" dirty="0">
                <a:latin typeface="Lucida Console" panose="020B0609040504020204" pitchFamily="49" charset="0"/>
              </a:rPr>
              <a:t>%    Módulo</a:t>
            </a:r>
          </a:p>
          <a:p>
            <a:r>
              <a:rPr lang="es-ES" dirty="0">
                <a:latin typeface="Lucida Console" panose="020B0609040504020204" pitchFamily="49" charset="0"/>
              </a:rPr>
              <a:t>**   Potencia</a:t>
            </a:r>
          </a:p>
        </p:txBody>
      </p:sp>
      <p:pic>
        <p:nvPicPr>
          <p:cNvPr id="7" name="Imagen 6">
            <a:extLst>
              <a:ext uri="{FF2B5EF4-FFF2-40B4-BE49-F238E27FC236}">
                <a16:creationId xmlns:a16="http://schemas.microsoft.com/office/drawing/2014/main" id="{29034613-6322-48D7-8ECB-A83218984A73}"/>
              </a:ext>
            </a:extLst>
          </p:cNvPr>
          <p:cNvPicPr>
            <a:picLocks noChangeAspect="1"/>
          </p:cNvPicPr>
          <p:nvPr/>
        </p:nvPicPr>
        <p:blipFill>
          <a:blip r:embed="rId3"/>
          <a:stretch>
            <a:fillRect/>
          </a:stretch>
        </p:blipFill>
        <p:spPr>
          <a:xfrm>
            <a:off x="3876848" y="2222713"/>
            <a:ext cx="5015633" cy="3956686"/>
          </a:xfrm>
          <a:prstGeom prst="rect">
            <a:avLst/>
          </a:prstGeom>
        </p:spPr>
      </p:pic>
    </p:spTree>
    <p:extLst>
      <p:ext uri="{BB962C8B-B14F-4D97-AF65-F5344CB8AC3E}">
        <p14:creationId xmlns:p14="http://schemas.microsoft.com/office/powerpoint/2010/main" val="420691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a:t>
            </a:r>
            <a:r>
              <a:rPr lang="es-ES" dirty="0" err="1"/>
              <a:t>conveninente</a:t>
            </a:r>
            <a:r>
              <a:rPr lang="es-ES" dirty="0"/>
              <a:t>.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err="1">
                <a:latin typeface="Lucida Console" panose="020B0609040504020204" pitchFamily="49" charset="0"/>
              </a:rPr>
              <a:t>print</a:t>
            </a:r>
            <a:r>
              <a:rPr lang="es-ES" dirty="0">
                <a:latin typeface="Lucida Console" panose="020B0609040504020204" pitchFamily="49" charset="0"/>
              </a:rPr>
              <a: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p:spPr>
      </p:pic>
    </p:spTree>
    <p:extLst>
      <p:ext uri="{BB962C8B-B14F-4D97-AF65-F5344CB8AC3E}">
        <p14:creationId xmlns:p14="http://schemas.microsoft.com/office/powerpoint/2010/main" val="321566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a:latin typeface="Lucida Console" panose="020B0609040504020204" pitchFamily="49" charset="0"/>
              </a:rPr>
              <a:t>edad = 21                # Número entero</a:t>
            </a:r>
          </a:p>
          <a:p>
            <a:r>
              <a:rPr lang="es-ES">
                <a:latin typeface="Lucida Console" panose="020B0609040504020204" pitchFamily="49" charset="0"/>
              </a:rPr>
              <a:t>peso = 77.6              # Número real</a:t>
            </a:r>
          </a:p>
          <a:p>
            <a:r>
              <a:rPr lang="es-ES">
                <a:latin typeface="Lucida Console" panose="020B0609040504020204" pitchFamily="49" charset="0"/>
              </a:rPr>
              <a:t>comida = chocolate       # Caracteres (String)</a:t>
            </a:r>
          </a:p>
          <a:p>
            <a:endParaRPr lang="es-ES">
              <a:latin typeface="Lucida Console" panose="020B0609040504020204" pitchFamily="49" charset="0"/>
            </a:endParaRPr>
          </a:p>
          <a:p>
            <a:r>
              <a:rPr lang="es-ES">
                <a:latin typeface="Lucida Console" panose="020B0609040504020204" pitchFamily="49" charset="0"/>
              </a:rPr>
              <a:t>a = 4</a:t>
            </a:r>
          </a:p>
          <a:p>
            <a:r>
              <a:rPr lang="es-ES">
                <a:latin typeface="Lucida Console" panose="020B0609040504020204" pitchFamily="49" charset="0"/>
              </a:rPr>
              <a:t>b = 5</a:t>
            </a:r>
          </a:p>
          <a:p>
            <a:endParaRPr lang="es-ES">
              <a:latin typeface="Lucida Console" panose="020B0609040504020204" pitchFamily="49" charset="0"/>
            </a:endParaRPr>
          </a:p>
          <a:p>
            <a:r>
              <a:rPr lang="es-ES">
                <a:latin typeface="Lucida Console" panose="020B0609040504020204" pitchFamily="49" charset="0"/>
              </a:rPr>
              <a:t>c = a + b                 # El valor de c es 9</a:t>
            </a:r>
            <a:endParaRPr lang="es-ES" dirty="0">
              <a:latin typeface="Lucida Console" panose="020B0609040504020204" pitchFamily="49" charset="0"/>
            </a:endParaRP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y la edad y la estatura.</a:t>
            </a:r>
          </a:p>
          <a:p>
            <a:endParaRPr lang="es-ES" dirty="0"/>
          </a:p>
          <a:p>
            <a:r>
              <a:rPr lang="es-ES" dirty="0"/>
              <a:t>Para </a:t>
            </a:r>
            <a:r>
              <a:rPr lang="es-ES"/>
              <a:t>eso usamos :</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2308324"/>
          </a:xfrm>
          <a:prstGeom prst="rect">
            <a:avLst/>
          </a:prstGeom>
          <a:noFill/>
        </p:spPr>
        <p:txBody>
          <a:bodyPr wrap="square" rtlCol="0">
            <a:spAutoFit/>
          </a:bodyPr>
          <a:lstStyle/>
          <a:p>
            <a:r>
              <a:rPr lang="es-ES" dirty="0">
                <a:latin typeface="Lucida Console" panose="020B0609040504020204" pitchFamily="49" charset="0"/>
              </a:rPr>
              <a:t>edad = 21                # Número entero</a:t>
            </a:r>
          </a:p>
          <a:p>
            <a:r>
              <a:rPr lang="es-ES" dirty="0">
                <a:latin typeface="Lucida Console" panose="020B0609040504020204" pitchFamily="49" charset="0"/>
              </a:rPr>
              <a:t>peso = 77.6              # Número real</a:t>
            </a:r>
          </a:p>
          <a:p>
            <a:r>
              <a:rPr lang="es-ES" dirty="0">
                <a:latin typeface="Lucida Console" panose="020B0609040504020204" pitchFamily="49" charset="0"/>
              </a:rPr>
              <a:t>comida = chocolate       # Caracteres (</a:t>
            </a:r>
            <a:r>
              <a:rPr lang="es-ES" dirty="0" err="1">
                <a:latin typeface="Lucida Console" panose="020B0609040504020204" pitchFamily="49" charset="0"/>
              </a:rPr>
              <a:t>String</a:t>
            </a:r>
            <a:r>
              <a:rPr lang="es-ES" dirty="0">
                <a:latin typeface="Lucida Console" panose="020B0609040504020204" pitchFamily="49" charset="0"/>
              </a:rPr>
              <a:t>)</a:t>
            </a:r>
          </a:p>
          <a:p>
            <a:endParaRPr lang="es-ES" dirty="0">
              <a:latin typeface="Lucida Console" panose="020B0609040504020204" pitchFamily="49" charset="0"/>
            </a:endParaRPr>
          </a:p>
          <a:p>
            <a:r>
              <a:rPr lang="es-ES" dirty="0">
                <a:latin typeface="Lucida Console" panose="020B0609040504020204" pitchFamily="49" charset="0"/>
              </a:rPr>
              <a:t>a = 4</a:t>
            </a:r>
          </a:p>
          <a:p>
            <a:r>
              <a:rPr lang="es-ES" dirty="0">
                <a:latin typeface="Lucida Console" panose="020B0609040504020204" pitchFamily="49" charset="0"/>
              </a:rPr>
              <a:t>b = 5</a:t>
            </a:r>
          </a:p>
          <a:p>
            <a:endParaRPr lang="es-ES" dirty="0">
              <a:latin typeface="Lucida Console" panose="020B0609040504020204" pitchFamily="49" charset="0"/>
            </a:endParaRPr>
          </a:p>
          <a:p>
            <a:r>
              <a:rPr lang="es-ES" dirty="0">
                <a:latin typeface="Lucida Console" panose="020B0609040504020204" pitchFamily="49" charset="0"/>
              </a:rPr>
              <a:t>c = a + b                 # El valor de c es 9</a:t>
            </a:r>
          </a:p>
        </p:txBody>
      </p:sp>
    </p:spTree>
    <p:extLst>
      <p:ext uri="{BB962C8B-B14F-4D97-AF65-F5344CB8AC3E}">
        <p14:creationId xmlns:p14="http://schemas.microsoft.com/office/powerpoint/2010/main" val="327949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555</TotalTime>
  <Words>1600</Words>
  <Application>Microsoft Office PowerPoint</Application>
  <PresentationFormat>Presentación en pantalla (4:3)</PresentationFormat>
  <Paragraphs>199</Paragraphs>
  <Slides>28</Slides>
  <Notes>26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36" baseType="lpstr">
      <vt:lpstr>Arial</vt:lpstr>
      <vt:lpstr>Calibri</vt:lpstr>
      <vt:lpstr>Kristen ITC</vt:lpstr>
      <vt:lpstr>Lucida Console</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Python Shell como calculadora</vt:lpstr>
      <vt:lpstr>Python Shell como calculadora</vt:lpstr>
      <vt:lpstr>Editar un programa</vt:lpstr>
      <vt:lpstr>Hello World</vt:lpstr>
      <vt:lpstr>Variables</vt:lpstr>
      <vt:lpstr>Variables</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javier García</cp:lastModifiedBy>
  <cp:revision>82</cp:revision>
  <dcterms:created xsi:type="dcterms:W3CDTF">2013-10-15T13:27:45Z</dcterms:created>
  <dcterms:modified xsi:type="dcterms:W3CDTF">2017-12-30T16:54:36Z</dcterms:modified>
</cp:coreProperties>
</file>